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7" r:id="rId4"/>
  </p:sldMasterIdLst>
  <p:notesMasterIdLst>
    <p:notesMasterId r:id="rId16"/>
  </p:notesMasterIdLst>
  <p:handoutMasterIdLst>
    <p:handoutMasterId r:id="rId17"/>
  </p:handoutMasterIdLst>
  <p:sldIdLst>
    <p:sldId id="316" r:id="rId5"/>
    <p:sldId id="295" r:id="rId6"/>
    <p:sldId id="327" r:id="rId7"/>
    <p:sldId id="324" r:id="rId8"/>
    <p:sldId id="318" r:id="rId9"/>
    <p:sldId id="325" r:id="rId10"/>
    <p:sldId id="319" r:id="rId11"/>
    <p:sldId id="321" r:id="rId12"/>
    <p:sldId id="317" r:id="rId13"/>
    <p:sldId id="322" r:id="rId14"/>
    <p:sldId id="30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45362D-B092-4CB2-811E-A315A8057599}" v="1" dt="2023-03-17T00:51:43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24" autoAdjust="0"/>
  </p:normalViewPr>
  <p:slideViewPr>
    <p:cSldViewPr snapToGrid="0">
      <p:cViewPr varScale="1">
        <p:scale>
          <a:sx n="82" d="100"/>
          <a:sy n="82" d="100"/>
        </p:scale>
        <p:origin x="720" y="101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ão Marcos Martins" userId="cf579e6490401d8f" providerId="LiveId" clId="{9145362D-B092-4CB2-811E-A315A8057599}"/>
    <pc:docChg chg="modSld">
      <pc:chgData name="Abraão Marcos Martins" userId="cf579e6490401d8f" providerId="LiveId" clId="{9145362D-B092-4CB2-811E-A315A8057599}" dt="2023-03-17T00:53:52.615" v="20" actId="1076"/>
      <pc:docMkLst>
        <pc:docMk/>
      </pc:docMkLst>
      <pc:sldChg chg="addSp modSp mod">
        <pc:chgData name="Abraão Marcos Martins" userId="cf579e6490401d8f" providerId="LiveId" clId="{9145362D-B092-4CB2-811E-A315A8057599}" dt="2023-03-17T00:53:52.615" v="20" actId="1076"/>
        <pc:sldMkLst>
          <pc:docMk/>
          <pc:sldMk cId="4268866672" sldId="295"/>
        </pc:sldMkLst>
        <pc:picChg chg="add mod">
          <ac:chgData name="Abraão Marcos Martins" userId="cf579e6490401d8f" providerId="LiveId" clId="{9145362D-B092-4CB2-811E-A315A8057599}" dt="2023-03-17T00:53:25.327" v="18" actId="1076"/>
          <ac:picMkLst>
            <pc:docMk/>
            <pc:sldMk cId="4268866672" sldId="295"/>
            <ac:picMk id="8" creationId="{01F3F3E4-5D5E-9531-C5C0-225DC88EA809}"/>
          </ac:picMkLst>
        </pc:picChg>
        <pc:picChg chg="mod">
          <ac:chgData name="Abraão Marcos Martins" userId="cf579e6490401d8f" providerId="LiveId" clId="{9145362D-B092-4CB2-811E-A315A8057599}" dt="2023-03-17T00:53:52.615" v="20" actId="1076"/>
          <ac:picMkLst>
            <pc:docMk/>
            <pc:sldMk cId="4268866672" sldId="295"/>
            <ac:picMk id="13" creationId="{D3A7BA78-63A3-5CF7-2259-E52EE46897A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062D15-1B68-4924-AC6C-4BB1A72571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931A9B-6A02-4899-842F-7AD241A65EB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(11) 2513-8888</a:t>
          </a:r>
          <a:endParaRPr lang="en-US"/>
        </a:p>
      </dgm:t>
    </dgm:pt>
    <dgm:pt modelId="{EA4A0DF6-D9DF-40AE-B632-DFCB6BF9E120}" type="parTrans" cxnId="{4D319A0F-4685-45D5-A0CA-F1535C14962A}">
      <dgm:prSet/>
      <dgm:spPr/>
      <dgm:t>
        <a:bodyPr/>
        <a:lstStyle/>
        <a:p>
          <a:endParaRPr lang="en-US"/>
        </a:p>
      </dgm:t>
    </dgm:pt>
    <dgm:pt modelId="{7FABFEEB-3AEA-4533-8B6F-AC8B48CD3978}" type="sibTrans" cxnId="{4D319A0F-4685-45D5-A0CA-F1535C14962A}">
      <dgm:prSet/>
      <dgm:spPr/>
      <dgm:t>
        <a:bodyPr/>
        <a:lstStyle/>
        <a:p>
          <a:endParaRPr lang="en-US"/>
        </a:p>
      </dgm:t>
    </dgm:pt>
    <dgm:pt modelId="{56A36894-7677-47C2-9FB6-7EEF6E090AD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solucoes@hoptech.com</a:t>
          </a:r>
          <a:endParaRPr lang="en-US" dirty="0"/>
        </a:p>
      </dgm:t>
    </dgm:pt>
    <dgm:pt modelId="{98F1180C-271F-4EEA-827F-2373CCE39C30}" type="parTrans" cxnId="{B7F7F2F3-024B-4606-A080-83B3D04B5AB3}">
      <dgm:prSet/>
      <dgm:spPr/>
      <dgm:t>
        <a:bodyPr/>
        <a:lstStyle/>
        <a:p>
          <a:endParaRPr lang="en-US"/>
        </a:p>
      </dgm:t>
    </dgm:pt>
    <dgm:pt modelId="{E4ADFE3D-7208-49EB-98BB-689B3B32450D}" type="sibTrans" cxnId="{B7F7F2F3-024B-4606-A080-83B3D04B5AB3}">
      <dgm:prSet/>
      <dgm:spPr/>
      <dgm:t>
        <a:bodyPr/>
        <a:lstStyle/>
        <a:p>
          <a:endParaRPr lang="en-US"/>
        </a:p>
      </dgm:t>
    </dgm:pt>
    <dgm:pt modelId="{9F6B0558-A86A-4613-85E0-DB600DE7E3F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www.hoptech.com</a:t>
          </a:r>
          <a:endParaRPr lang="en-US" dirty="0"/>
        </a:p>
      </dgm:t>
    </dgm:pt>
    <dgm:pt modelId="{F20B9871-8B5E-4638-AEBD-9FA0E5AA191C}" type="parTrans" cxnId="{E0A997EA-EBE0-4369-9001-F4028617C63E}">
      <dgm:prSet/>
      <dgm:spPr/>
      <dgm:t>
        <a:bodyPr/>
        <a:lstStyle/>
        <a:p>
          <a:endParaRPr lang="en-US"/>
        </a:p>
      </dgm:t>
    </dgm:pt>
    <dgm:pt modelId="{E64CD1EF-082B-4ACC-8D87-8CB49CEDBC26}" type="sibTrans" cxnId="{E0A997EA-EBE0-4369-9001-F4028617C63E}">
      <dgm:prSet/>
      <dgm:spPr/>
      <dgm:t>
        <a:bodyPr/>
        <a:lstStyle/>
        <a:p>
          <a:endParaRPr lang="en-US"/>
        </a:p>
      </dgm:t>
    </dgm:pt>
    <dgm:pt modelId="{259BF8C7-2E76-4E8D-B5DF-12894F46D511}" type="pres">
      <dgm:prSet presAssocID="{86062D15-1B68-4924-AC6C-4BB1A72571B6}" presName="root" presStyleCnt="0">
        <dgm:presLayoutVars>
          <dgm:dir/>
          <dgm:resizeHandles val="exact"/>
        </dgm:presLayoutVars>
      </dgm:prSet>
      <dgm:spPr/>
    </dgm:pt>
    <dgm:pt modelId="{0E68DF59-0B4B-478E-BDFC-062A733237EE}" type="pres">
      <dgm:prSet presAssocID="{53931A9B-6A02-4899-842F-7AD241A65EBA}" presName="compNode" presStyleCnt="0"/>
      <dgm:spPr/>
    </dgm:pt>
    <dgm:pt modelId="{2493CDCC-D16A-4068-9DF8-3D1A8F9689EC}" type="pres">
      <dgm:prSet presAssocID="{53931A9B-6A02-4899-842F-7AD241A65E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9532CF3A-CF35-4472-A064-6BE21F84B568}" type="pres">
      <dgm:prSet presAssocID="{53931A9B-6A02-4899-842F-7AD241A65EBA}" presName="spaceRect" presStyleCnt="0"/>
      <dgm:spPr/>
    </dgm:pt>
    <dgm:pt modelId="{21A56611-7299-4E49-9D5B-3EF4FBAD250B}" type="pres">
      <dgm:prSet presAssocID="{53931A9B-6A02-4899-842F-7AD241A65EBA}" presName="textRect" presStyleLbl="revTx" presStyleIdx="0" presStyleCnt="3">
        <dgm:presLayoutVars>
          <dgm:chMax val="1"/>
          <dgm:chPref val="1"/>
        </dgm:presLayoutVars>
      </dgm:prSet>
      <dgm:spPr/>
    </dgm:pt>
    <dgm:pt modelId="{918F47D3-5426-4A59-9FE1-C50B64D2348A}" type="pres">
      <dgm:prSet presAssocID="{7FABFEEB-3AEA-4533-8B6F-AC8B48CD3978}" presName="sibTrans" presStyleCnt="0"/>
      <dgm:spPr/>
    </dgm:pt>
    <dgm:pt modelId="{A2F5A9FA-2F1F-4330-AA67-5CC8F42DD876}" type="pres">
      <dgm:prSet presAssocID="{56A36894-7677-47C2-9FB6-7EEF6E090AD9}" presName="compNode" presStyleCnt="0"/>
      <dgm:spPr/>
    </dgm:pt>
    <dgm:pt modelId="{F64FC96B-0569-4D5A-88A8-D2147BFFD865}" type="pres">
      <dgm:prSet presAssocID="{56A36894-7677-47C2-9FB6-7EEF6E090A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4D83F92B-EFF9-4394-B2A4-E917BA9742C7}" type="pres">
      <dgm:prSet presAssocID="{56A36894-7677-47C2-9FB6-7EEF6E090AD9}" presName="spaceRect" presStyleCnt="0"/>
      <dgm:spPr/>
    </dgm:pt>
    <dgm:pt modelId="{5E59E6B0-9A90-4AA5-A9E6-80ECE001C63A}" type="pres">
      <dgm:prSet presAssocID="{56A36894-7677-47C2-9FB6-7EEF6E090AD9}" presName="textRect" presStyleLbl="revTx" presStyleIdx="1" presStyleCnt="3">
        <dgm:presLayoutVars>
          <dgm:chMax val="1"/>
          <dgm:chPref val="1"/>
        </dgm:presLayoutVars>
      </dgm:prSet>
      <dgm:spPr/>
    </dgm:pt>
    <dgm:pt modelId="{E3288C3B-93B8-4A0C-BDC4-72B85A9A96FF}" type="pres">
      <dgm:prSet presAssocID="{E4ADFE3D-7208-49EB-98BB-689B3B32450D}" presName="sibTrans" presStyleCnt="0"/>
      <dgm:spPr/>
    </dgm:pt>
    <dgm:pt modelId="{BB86CA04-A005-4746-8535-C698AF8B690F}" type="pres">
      <dgm:prSet presAssocID="{9F6B0558-A86A-4613-85E0-DB600DE7E3F7}" presName="compNode" presStyleCnt="0"/>
      <dgm:spPr/>
    </dgm:pt>
    <dgm:pt modelId="{D6280C95-09DE-42B9-AF12-12ED97156201}" type="pres">
      <dgm:prSet presAssocID="{9F6B0558-A86A-4613-85E0-DB600DE7E3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F7BFCEC-F544-437F-89B3-3738ABC438C2}" type="pres">
      <dgm:prSet presAssocID="{9F6B0558-A86A-4613-85E0-DB600DE7E3F7}" presName="spaceRect" presStyleCnt="0"/>
      <dgm:spPr/>
    </dgm:pt>
    <dgm:pt modelId="{D88509DC-5DA4-44B1-8710-A1EA8ABB490C}" type="pres">
      <dgm:prSet presAssocID="{9F6B0558-A86A-4613-85E0-DB600DE7E3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319A0F-4685-45D5-A0CA-F1535C14962A}" srcId="{86062D15-1B68-4924-AC6C-4BB1A72571B6}" destId="{53931A9B-6A02-4899-842F-7AD241A65EBA}" srcOrd="0" destOrd="0" parTransId="{EA4A0DF6-D9DF-40AE-B632-DFCB6BF9E120}" sibTransId="{7FABFEEB-3AEA-4533-8B6F-AC8B48CD3978}"/>
    <dgm:cxn modelId="{E706707A-4F3E-4D5D-A75C-1D68FB4893D6}" type="presOf" srcId="{53931A9B-6A02-4899-842F-7AD241A65EBA}" destId="{21A56611-7299-4E49-9D5B-3EF4FBAD250B}" srcOrd="0" destOrd="0" presId="urn:microsoft.com/office/officeart/2018/2/layout/IconLabelList"/>
    <dgm:cxn modelId="{FA52D57F-CC51-478B-A4E7-524E96C1A808}" type="presOf" srcId="{86062D15-1B68-4924-AC6C-4BB1A72571B6}" destId="{259BF8C7-2E76-4E8D-B5DF-12894F46D511}" srcOrd="0" destOrd="0" presId="urn:microsoft.com/office/officeart/2018/2/layout/IconLabelList"/>
    <dgm:cxn modelId="{27FC2EB5-628B-4254-98E7-7F7BA0D199C1}" type="presOf" srcId="{56A36894-7677-47C2-9FB6-7EEF6E090AD9}" destId="{5E59E6B0-9A90-4AA5-A9E6-80ECE001C63A}" srcOrd="0" destOrd="0" presId="urn:microsoft.com/office/officeart/2018/2/layout/IconLabelList"/>
    <dgm:cxn modelId="{E0A997EA-EBE0-4369-9001-F4028617C63E}" srcId="{86062D15-1B68-4924-AC6C-4BB1A72571B6}" destId="{9F6B0558-A86A-4613-85E0-DB600DE7E3F7}" srcOrd="2" destOrd="0" parTransId="{F20B9871-8B5E-4638-AEBD-9FA0E5AA191C}" sibTransId="{E64CD1EF-082B-4ACC-8D87-8CB49CEDBC26}"/>
    <dgm:cxn modelId="{D8DC4DEB-3524-436A-8D7C-E280DC3DC558}" type="presOf" srcId="{9F6B0558-A86A-4613-85E0-DB600DE7E3F7}" destId="{D88509DC-5DA4-44B1-8710-A1EA8ABB490C}" srcOrd="0" destOrd="0" presId="urn:microsoft.com/office/officeart/2018/2/layout/IconLabelList"/>
    <dgm:cxn modelId="{B7F7F2F3-024B-4606-A080-83B3D04B5AB3}" srcId="{86062D15-1B68-4924-AC6C-4BB1A72571B6}" destId="{56A36894-7677-47C2-9FB6-7EEF6E090AD9}" srcOrd="1" destOrd="0" parTransId="{98F1180C-271F-4EEA-827F-2373CCE39C30}" sibTransId="{E4ADFE3D-7208-49EB-98BB-689B3B32450D}"/>
    <dgm:cxn modelId="{1D8F7DAD-C5A5-44C4-B08E-D3CEB4823281}" type="presParOf" srcId="{259BF8C7-2E76-4E8D-B5DF-12894F46D511}" destId="{0E68DF59-0B4B-478E-BDFC-062A733237EE}" srcOrd="0" destOrd="0" presId="urn:microsoft.com/office/officeart/2018/2/layout/IconLabelList"/>
    <dgm:cxn modelId="{75B9B450-536B-4AB0-B4D1-240581641332}" type="presParOf" srcId="{0E68DF59-0B4B-478E-BDFC-062A733237EE}" destId="{2493CDCC-D16A-4068-9DF8-3D1A8F9689EC}" srcOrd="0" destOrd="0" presId="urn:microsoft.com/office/officeart/2018/2/layout/IconLabelList"/>
    <dgm:cxn modelId="{BAC4F40F-9748-4AF2-A6BC-929F97585A09}" type="presParOf" srcId="{0E68DF59-0B4B-478E-BDFC-062A733237EE}" destId="{9532CF3A-CF35-4472-A064-6BE21F84B568}" srcOrd="1" destOrd="0" presId="urn:microsoft.com/office/officeart/2018/2/layout/IconLabelList"/>
    <dgm:cxn modelId="{1C94871A-1957-4C2B-BEE0-02CCF44C596F}" type="presParOf" srcId="{0E68DF59-0B4B-478E-BDFC-062A733237EE}" destId="{21A56611-7299-4E49-9D5B-3EF4FBAD250B}" srcOrd="2" destOrd="0" presId="urn:microsoft.com/office/officeart/2018/2/layout/IconLabelList"/>
    <dgm:cxn modelId="{0133D650-7E8A-4D92-9721-07CBE950795B}" type="presParOf" srcId="{259BF8C7-2E76-4E8D-B5DF-12894F46D511}" destId="{918F47D3-5426-4A59-9FE1-C50B64D2348A}" srcOrd="1" destOrd="0" presId="urn:microsoft.com/office/officeart/2018/2/layout/IconLabelList"/>
    <dgm:cxn modelId="{793364FF-7D1B-4FC3-BF92-1765E1E2009F}" type="presParOf" srcId="{259BF8C7-2E76-4E8D-B5DF-12894F46D511}" destId="{A2F5A9FA-2F1F-4330-AA67-5CC8F42DD876}" srcOrd="2" destOrd="0" presId="urn:microsoft.com/office/officeart/2018/2/layout/IconLabelList"/>
    <dgm:cxn modelId="{38E4D048-5A8D-4BBD-91D7-B8D226CC2630}" type="presParOf" srcId="{A2F5A9FA-2F1F-4330-AA67-5CC8F42DD876}" destId="{F64FC96B-0569-4D5A-88A8-D2147BFFD865}" srcOrd="0" destOrd="0" presId="urn:microsoft.com/office/officeart/2018/2/layout/IconLabelList"/>
    <dgm:cxn modelId="{A2009C94-7A45-4B19-B848-C8C10DA40C0D}" type="presParOf" srcId="{A2F5A9FA-2F1F-4330-AA67-5CC8F42DD876}" destId="{4D83F92B-EFF9-4394-B2A4-E917BA9742C7}" srcOrd="1" destOrd="0" presId="urn:microsoft.com/office/officeart/2018/2/layout/IconLabelList"/>
    <dgm:cxn modelId="{05F98166-41A3-413F-BBD1-B5637FCB73B0}" type="presParOf" srcId="{A2F5A9FA-2F1F-4330-AA67-5CC8F42DD876}" destId="{5E59E6B0-9A90-4AA5-A9E6-80ECE001C63A}" srcOrd="2" destOrd="0" presId="urn:microsoft.com/office/officeart/2018/2/layout/IconLabelList"/>
    <dgm:cxn modelId="{D5194938-59CE-4C69-ADC4-8EE15DB27E59}" type="presParOf" srcId="{259BF8C7-2E76-4E8D-B5DF-12894F46D511}" destId="{E3288C3B-93B8-4A0C-BDC4-72B85A9A96FF}" srcOrd="3" destOrd="0" presId="urn:microsoft.com/office/officeart/2018/2/layout/IconLabelList"/>
    <dgm:cxn modelId="{13A90DA8-AE00-4AF4-988A-2A0C10D4275B}" type="presParOf" srcId="{259BF8C7-2E76-4E8D-B5DF-12894F46D511}" destId="{BB86CA04-A005-4746-8535-C698AF8B690F}" srcOrd="4" destOrd="0" presId="urn:microsoft.com/office/officeart/2018/2/layout/IconLabelList"/>
    <dgm:cxn modelId="{7AB5327C-CCF3-4984-A7E9-F2B943EDD8FC}" type="presParOf" srcId="{BB86CA04-A005-4746-8535-C698AF8B690F}" destId="{D6280C95-09DE-42B9-AF12-12ED97156201}" srcOrd="0" destOrd="0" presId="urn:microsoft.com/office/officeart/2018/2/layout/IconLabelList"/>
    <dgm:cxn modelId="{0A1D4B43-79EE-4EE3-95FA-E698B4E34597}" type="presParOf" srcId="{BB86CA04-A005-4746-8535-C698AF8B690F}" destId="{8F7BFCEC-F544-437F-89B3-3738ABC438C2}" srcOrd="1" destOrd="0" presId="urn:microsoft.com/office/officeart/2018/2/layout/IconLabelList"/>
    <dgm:cxn modelId="{5633FB99-755F-49F9-944C-565001D0A7FD}" type="presParOf" srcId="{BB86CA04-A005-4746-8535-C698AF8B690F}" destId="{D88509DC-5DA4-44B1-8710-A1EA8ABB490C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CDCC-D16A-4068-9DF8-3D1A8F9689EC}">
      <dsp:nvSpPr>
        <dsp:cNvPr id="0" name=""/>
        <dsp:cNvSpPr/>
      </dsp:nvSpPr>
      <dsp:spPr>
        <a:xfrm>
          <a:off x="919219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6611-7299-4E49-9D5B-3EF4FBAD250B}">
      <dsp:nvSpPr>
        <dsp:cNvPr id="0" name=""/>
        <dsp:cNvSpPr/>
      </dsp:nvSpPr>
      <dsp:spPr>
        <a:xfrm>
          <a:off x="36283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(11) 2513-8888</a:t>
          </a:r>
          <a:endParaRPr lang="en-US" sz="2500" kern="1200"/>
        </a:p>
      </dsp:txBody>
      <dsp:txXfrm>
        <a:off x="36283" y="2322731"/>
        <a:ext cx="3210677" cy="720000"/>
      </dsp:txXfrm>
    </dsp:sp>
    <dsp:sp modelId="{F64FC96B-0569-4D5A-88A8-D2147BFFD865}">
      <dsp:nvSpPr>
        <dsp:cNvPr id="0" name=""/>
        <dsp:cNvSpPr/>
      </dsp:nvSpPr>
      <dsp:spPr>
        <a:xfrm>
          <a:off x="4691766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9E6B0-9A90-4AA5-A9E6-80ECE001C63A}">
      <dsp:nvSpPr>
        <dsp:cNvPr id="0" name=""/>
        <dsp:cNvSpPr/>
      </dsp:nvSpPr>
      <dsp:spPr>
        <a:xfrm>
          <a:off x="3808829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solucoes@hoptech.com</a:t>
          </a:r>
          <a:endParaRPr lang="en-US" sz="2500" kern="1200" dirty="0"/>
        </a:p>
      </dsp:txBody>
      <dsp:txXfrm>
        <a:off x="3808829" y="2322731"/>
        <a:ext cx="3210677" cy="720000"/>
      </dsp:txXfrm>
    </dsp:sp>
    <dsp:sp modelId="{D6280C95-09DE-42B9-AF12-12ED97156201}">
      <dsp:nvSpPr>
        <dsp:cNvPr id="0" name=""/>
        <dsp:cNvSpPr/>
      </dsp:nvSpPr>
      <dsp:spPr>
        <a:xfrm>
          <a:off x="8464312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09DC-5DA4-44B1-8710-A1EA8ABB490C}">
      <dsp:nvSpPr>
        <dsp:cNvPr id="0" name=""/>
        <dsp:cNvSpPr/>
      </dsp:nvSpPr>
      <dsp:spPr>
        <a:xfrm>
          <a:off x="7581375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www.hoptech.com</a:t>
          </a:r>
          <a:endParaRPr lang="en-US" sz="2500" kern="1200" dirty="0"/>
        </a:p>
      </dsp:txBody>
      <dsp:txXfrm>
        <a:off x="7581375" y="2322731"/>
        <a:ext cx="32106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141ACC-16E0-46D1-9E1B-0EDCF08DE687}" type="datetime1">
              <a:rPr lang="pt-BR" smtClean="0"/>
              <a:t>16/03/2023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43CD4-E842-4575-AC70-763E032FEACA}" type="datetime1">
              <a:rPr lang="pt-BR" smtClean="0"/>
              <a:pPr/>
              <a:t>16/03/2023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32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7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463064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3629089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2624766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9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1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1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5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3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862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2" y="4070850"/>
            <a:ext cx="5132719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32705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3" descr="close de foto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7633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386584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386584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concei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1" y="1878098"/>
            <a:ext cx="4572000" cy="93920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1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1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1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1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962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2237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2898529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549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660056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0040016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4501610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643114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9022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2" r:id="rId13"/>
    <p:sldLayoutId id="2147483913" r:id="rId14"/>
    <p:sldLayoutId id="2147483668" r:id="rId15"/>
    <p:sldLayoutId id="214748367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0.png"/><Relationship Id="rId7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, Gráfico de cascata&#10;&#10;Descrição gerada automaticamente">
            <a:extLst>
              <a:ext uri="{FF2B5EF4-FFF2-40B4-BE49-F238E27FC236}">
                <a16:creationId xmlns:a16="http://schemas.microsoft.com/office/drawing/2014/main" id="{01AE0723-EFE5-86B5-2521-6E0EC7F0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4" y="1562329"/>
            <a:ext cx="8470310" cy="25622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78D79DB-B9B7-D858-CB00-99A9C09E8301}"/>
              </a:ext>
            </a:extLst>
          </p:cNvPr>
          <p:cNvSpPr txBox="1"/>
          <p:nvPr/>
        </p:nvSpPr>
        <p:spPr>
          <a:xfrm>
            <a:off x="1137941" y="5734456"/>
            <a:ext cx="1031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1" dirty="0"/>
              <a:t>Bem-vindo(a) à nossa empresa de tecnologia para plantações de lúpulo, onde a luz é a chave para o sucesso!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9D658F4-FB97-552C-DA48-8B17BFC74962}"/>
              </a:ext>
            </a:extLst>
          </p:cNvPr>
          <p:cNvSpPr txBox="1"/>
          <p:nvPr/>
        </p:nvSpPr>
        <p:spPr>
          <a:xfrm>
            <a:off x="5257053" y="2690336"/>
            <a:ext cx="770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HOP_TECH Soluções em Lúpulo Ltda.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5EECB4-6143-CF92-FE21-1C3125E43F29}"/>
              </a:ext>
            </a:extLst>
          </p:cNvPr>
          <p:cNvSpPr txBox="1"/>
          <p:nvPr/>
        </p:nvSpPr>
        <p:spPr>
          <a:xfrm>
            <a:off x="6902823" y="2988332"/>
            <a:ext cx="487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Your</a:t>
            </a:r>
            <a:r>
              <a:rPr lang="pt-BR" i="1" dirty="0"/>
              <a:t> </a:t>
            </a:r>
            <a:r>
              <a:rPr lang="pt-BR" i="1" dirty="0" err="1"/>
              <a:t>hope</a:t>
            </a:r>
            <a:r>
              <a:rPr lang="pt-BR" i="1" dirty="0"/>
              <a:t> is </a:t>
            </a:r>
            <a:r>
              <a:rPr lang="pt-BR" i="1" dirty="0" err="1"/>
              <a:t>our</a:t>
            </a:r>
            <a:r>
              <a:rPr lang="pt-BR" i="1" dirty="0"/>
              <a:t> hop!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FAD5D0-214A-3D9F-8D61-4AE7471B17C1}"/>
              </a:ext>
            </a:extLst>
          </p:cNvPr>
          <p:cNvSpPr txBox="1"/>
          <p:nvPr/>
        </p:nvSpPr>
        <p:spPr>
          <a:xfrm>
            <a:off x="8858147" y="1538326"/>
            <a:ext cx="395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dirty="0"/>
              <a:t>®</a:t>
            </a:r>
            <a:endParaRPr lang="pt-BR" sz="28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528580-7369-4D55-FC8B-ED84ED8C4676}"/>
              </a:ext>
            </a:extLst>
          </p:cNvPr>
          <p:cNvSpPr/>
          <p:nvPr/>
        </p:nvSpPr>
        <p:spPr>
          <a:xfrm>
            <a:off x="6648347" y="4438338"/>
            <a:ext cx="4419600" cy="111556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b="1" dirty="0"/>
              <a:t>Nosso Time: </a:t>
            </a:r>
            <a:r>
              <a:rPr lang="pt-BR" dirty="0"/>
              <a:t>Abraão Martins, Arthur Santos, Bruna </a:t>
            </a:r>
            <a:r>
              <a:rPr lang="pt-BR" dirty="0" err="1"/>
              <a:t>Laysa</a:t>
            </a:r>
            <a:r>
              <a:rPr lang="pt-BR" dirty="0"/>
              <a:t>, Carlos </a:t>
            </a:r>
            <a:r>
              <a:rPr lang="pt-BR" dirty="0" err="1"/>
              <a:t>Benecke</a:t>
            </a:r>
            <a:r>
              <a:rPr lang="pt-BR" dirty="0"/>
              <a:t>, Gabriel Namur, Luccas Bueno &amp; Jonas Cardoso.</a:t>
            </a:r>
          </a:p>
        </p:txBody>
      </p:sp>
    </p:spTree>
    <p:extLst>
      <p:ext uri="{BB962C8B-B14F-4D97-AF65-F5344CB8AC3E}">
        <p14:creationId xmlns:p14="http://schemas.microsoft.com/office/powerpoint/2010/main" val="55432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86B1A8-4AC3-B1EE-D6CD-7CA27E4F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10</a:t>
            </a:fld>
            <a:endParaRPr lang="pt-BR" noProof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29FF51-3420-2CC5-9B12-21AEA2BE7391}"/>
              </a:ext>
            </a:extLst>
          </p:cNvPr>
          <p:cNvSpPr txBox="1"/>
          <p:nvPr/>
        </p:nvSpPr>
        <p:spPr>
          <a:xfrm>
            <a:off x="645458" y="551330"/>
            <a:ext cx="757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NOSSAS PROSPECÇÕES...</a:t>
            </a:r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E92B2A4-5328-0666-3614-A33212D1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751" y="551330"/>
            <a:ext cx="4231558" cy="316958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6476875-389B-21C0-713D-FAF05A199651}"/>
              </a:ext>
            </a:extLst>
          </p:cNvPr>
          <p:cNvSpPr txBox="1"/>
          <p:nvPr/>
        </p:nvSpPr>
        <p:spPr>
          <a:xfrm>
            <a:off x="779929" y="1627094"/>
            <a:ext cx="6064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Desenvolver expertise no ramo;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Integralizar ferramenta de Arduíno;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/>
              <a:t>Desenvolvimento/ Idealização Completo de Dashboard;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/>
              <a:t>Desenvolvimento do </a:t>
            </a:r>
            <a:r>
              <a:rPr lang="pt-BR" i="1" dirty="0"/>
              <a:t>website</a:t>
            </a:r>
            <a:r>
              <a:rPr lang="pt-BR" dirty="0"/>
              <a:t> funcional; e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/>
              <a:t>Avaliar eventual oferta de suporte ao produtor.</a:t>
            </a:r>
          </a:p>
        </p:txBody>
      </p:sp>
      <p:pic>
        <p:nvPicPr>
          <p:cNvPr id="3" name="Imagem 2" descr="Gráfico, Gráfico de cascata&#10;&#10;Descrição gerada automaticamente">
            <a:extLst>
              <a:ext uri="{FF2B5EF4-FFF2-40B4-BE49-F238E27FC236}">
                <a16:creationId xmlns:a16="http://schemas.microsoft.com/office/drawing/2014/main" id="{C4280D03-A839-0454-40DA-7A044B6F1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83408" y="577090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24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B3C453-B485-4F07-841B-918D40331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487A7A-15F8-4EF6-BA1F-30C51E6EC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EFDBF8-A3DC-4DA8-9F33-E9107E70E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32A3D-96DF-4962-8D36-3CA071E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909" y="4572001"/>
            <a:ext cx="11719791" cy="205282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020" y="4338828"/>
            <a:ext cx="9875520" cy="1356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 err="1">
                <a:solidFill>
                  <a:srgbClr val="FFFFFF"/>
                </a:solidFill>
              </a:rPr>
              <a:t>Agradecemos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por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nos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conhecerem</a:t>
            </a:r>
            <a:r>
              <a:rPr lang="en-US" sz="2200" dirty="0">
                <a:solidFill>
                  <a:srgbClr val="FFFFFF"/>
                </a:solidFill>
              </a:rPr>
              <a:t> e </a:t>
            </a:r>
            <a:r>
              <a:rPr lang="en-US" sz="2200" dirty="0" err="1">
                <a:solidFill>
                  <a:srgbClr val="FFFFFF"/>
                </a:solidFill>
              </a:rPr>
              <a:t>esperamos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poder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contribuir</a:t>
            </a:r>
            <a:r>
              <a:rPr lang="en-US" sz="2200" dirty="0">
                <a:solidFill>
                  <a:srgbClr val="FFFFFF"/>
                </a:solidFill>
              </a:rPr>
              <a:t> para o </a:t>
            </a:r>
            <a:r>
              <a:rPr lang="en-US" sz="2200" dirty="0" err="1">
                <a:solidFill>
                  <a:srgbClr val="FFFFFF"/>
                </a:solidFill>
              </a:rPr>
              <a:t>sucesso</a:t>
            </a:r>
            <a:r>
              <a:rPr lang="en-US" sz="2200" dirty="0">
                <a:solidFill>
                  <a:srgbClr val="FFFFFF"/>
                </a:solidFill>
              </a:rPr>
              <a:t> das </a:t>
            </a:r>
            <a:r>
              <a:rPr lang="en-US" sz="2200" dirty="0" err="1">
                <a:solidFill>
                  <a:srgbClr val="FFFFFF"/>
                </a:solidFill>
              </a:rPr>
              <a:t>suas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culturas</a:t>
            </a:r>
            <a:r>
              <a:rPr lang="en-US" sz="2200" dirty="0">
                <a:solidFill>
                  <a:srgbClr val="FFFFFF"/>
                </a:solidFill>
              </a:rPr>
              <a:t> com </a:t>
            </a:r>
            <a:r>
              <a:rPr lang="en-US" sz="2200" dirty="0" err="1">
                <a:solidFill>
                  <a:srgbClr val="FFFFFF"/>
                </a:solidFill>
              </a:rPr>
              <a:t>nossas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soluções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inovadoras</a:t>
            </a:r>
            <a:r>
              <a:rPr lang="en-US" sz="2200" dirty="0">
                <a:solidFill>
                  <a:srgbClr val="FFFFFF"/>
                </a:solidFill>
              </a:rPr>
              <a:t>!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#SEJAUMHOPPER!</a:t>
            </a:r>
          </a:p>
        </p:txBody>
      </p: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0696C75C-E013-D0A7-772B-606AE6685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413688"/>
              </p:ext>
            </p:extLst>
          </p:nvPr>
        </p:nvGraphicFramePr>
        <p:xfrm>
          <a:off x="709613" y="642938"/>
          <a:ext cx="10828337" cy="353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55E1E7B5-89F8-3D68-280A-3F4106BF984D}"/>
              </a:ext>
            </a:extLst>
          </p:cNvPr>
          <p:cNvSpPr txBox="1"/>
          <p:nvPr/>
        </p:nvSpPr>
        <p:spPr>
          <a:xfrm>
            <a:off x="4796548" y="177893"/>
            <a:ext cx="39399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OBRIGADO!</a:t>
            </a:r>
          </a:p>
        </p:txBody>
      </p:sp>
      <p:pic>
        <p:nvPicPr>
          <p:cNvPr id="5" name="Imagem 4" descr="Gráfico, Gráfico de cascata&#10;&#10;Descrição gerada automaticamente">
            <a:extLst>
              <a:ext uri="{FF2B5EF4-FFF2-40B4-BE49-F238E27FC236}">
                <a16:creationId xmlns:a16="http://schemas.microsoft.com/office/drawing/2014/main" id="{BA6616BC-9009-0DFD-51E1-16668E2D8E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182"/>
          <a:stretch/>
        </p:blipFill>
        <p:spPr>
          <a:xfrm>
            <a:off x="4578212" y="5828550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972A2382-5229-740E-11EB-919D9199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012" y="-152058"/>
            <a:ext cx="3048320" cy="13208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Quem somos?</a:t>
            </a:r>
          </a:p>
        </p:txBody>
      </p:sp>
      <p:pic>
        <p:nvPicPr>
          <p:cNvPr id="32" name="Espaço Reservado para Imagem 31" descr="Mulher com óculos de sol&#10;&#10;Descrição gerada automaticamente">
            <a:extLst>
              <a:ext uri="{FF2B5EF4-FFF2-40B4-BE49-F238E27FC236}">
                <a16:creationId xmlns:a16="http://schemas.microsoft.com/office/drawing/2014/main" id="{F3BBEB99-B1BD-8F6D-67A3-557380D4E3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150" r="15150"/>
          <a:stretch>
            <a:fillRect/>
          </a:stretch>
        </p:blipFill>
        <p:spPr>
          <a:xfrm>
            <a:off x="911160" y="1018027"/>
            <a:ext cx="770063" cy="1104873"/>
          </a:xfrm>
        </p:spPr>
      </p:pic>
      <p:pic>
        <p:nvPicPr>
          <p:cNvPr id="38" name="Espaço Reservado para Imagem 37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24A79DEE-AB9C-E444-15C3-7D38F2ADDB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50" r="15150"/>
          <a:stretch>
            <a:fillRect/>
          </a:stretch>
        </p:blipFill>
        <p:spPr>
          <a:xfrm>
            <a:off x="2140038" y="1018027"/>
            <a:ext cx="770062" cy="1104873"/>
          </a:xfrm>
        </p:spPr>
      </p:pic>
      <p:pic>
        <p:nvPicPr>
          <p:cNvPr id="44" name="Espaço Reservado para Imagem 43" descr="Mulher com cabelos longos&#10;&#10;Descrição gerada automaticamente">
            <a:extLst>
              <a:ext uri="{FF2B5EF4-FFF2-40B4-BE49-F238E27FC236}">
                <a16:creationId xmlns:a16="http://schemas.microsoft.com/office/drawing/2014/main" id="{B2BC166F-AF9D-0B63-82AF-7B30A223AA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5150" r="15150"/>
          <a:stretch>
            <a:fillRect/>
          </a:stretch>
        </p:blipFill>
        <p:spPr>
          <a:xfrm>
            <a:off x="844764" y="3261932"/>
            <a:ext cx="887577" cy="1273479"/>
          </a:xfrm>
        </p:spPr>
      </p:pic>
      <p:pic>
        <p:nvPicPr>
          <p:cNvPr id="50" name="Espaço Reservado para Imagem 49" descr="Rosto de homem sorrindo&#10;&#10;Descrição gerada automaticamente">
            <a:extLst>
              <a:ext uri="{FF2B5EF4-FFF2-40B4-BE49-F238E27FC236}">
                <a16:creationId xmlns:a16="http://schemas.microsoft.com/office/drawing/2014/main" id="{A6C21348-0D1A-E8AB-2695-74830711357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15150" r="15150"/>
          <a:stretch>
            <a:fillRect/>
          </a:stretch>
        </p:blipFill>
        <p:spPr>
          <a:xfrm>
            <a:off x="1481500" y="2116716"/>
            <a:ext cx="887577" cy="1273480"/>
          </a:xfrm>
        </p:spPr>
      </p:pic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/>
          </a:p>
        </p:txBody>
      </p:sp>
      <p:pic>
        <p:nvPicPr>
          <p:cNvPr id="6" name="Espaço Reservado para Imagem 28">
            <a:extLst>
              <a:ext uri="{FF2B5EF4-FFF2-40B4-BE49-F238E27FC236}">
                <a16:creationId xmlns:a16="http://schemas.microsoft.com/office/drawing/2014/main" id="{76C5703E-AD0A-C178-AC2B-AEEB850D77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701" b="21701"/>
          <a:stretch/>
        </p:blipFill>
        <p:spPr>
          <a:xfrm>
            <a:off x="193464" y="2122900"/>
            <a:ext cx="906755" cy="1191616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Espaço Reservado para Imagem 30">
            <a:extLst>
              <a:ext uri="{FF2B5EF4-FFF2-40B4-BE49-F238E27FC236}">
                <a16:creationId xmlns:a16="http://schemas.microsoft.com/office/drawing/2014/main" id="{E6259F88-6808-9859-9AAB-4FA5F584CA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001" b="6001"/>
          <a:stretch/>
        </p:blipFill>
        <p:spPr>
          <a:xfrm>
            <a:off x="2824902" y="2116716"/>
            <a:ext cx="910132" cy="1273480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Espaço Reservado para Imagem 32">
            <a:extLst>
              <a:ext uri="{FF2B5EF4-FFF2-40B4-BE49-F238E27FC236}">
                <a16:creationId xmlns:a16="http://schemas.microsoft.com/office/drawing/2014/main" id="{D3A7BA78-63A3-5CF7-2259-E52EE46897A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7445" r="27445"/>
          <a:stretch/>
        </p:blipFill>
        <p:spPr>
          <a:xfrm>
            <a:off x="2337405" y="3221589"/>
            <a:ext cx="887578" cy="1351089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inal de Adição 2">
            <a:extLst>
              <a:ext uri="{FF2B5EF4-FFF2-40B4-BE49-F238E27FC236}">
                <a16:creationId xmlns:a16="http://schemas.microsoft.com/office/drawing/2014/main" id="{8C5C2AB8-7C98-9DD3-A304-9D6E123E2E47}"/>
              </a:ext>
            </a:extLst>
          </p:cNvPr>
          <p:cNvSpPr/>
          <p:nvPr/>
        </p:nvSpPr>
        <p:spPr>
          <a:xfrm>
            <a:off x="4190859" y="2472926"/>
            <a:ext cx="624306" cy="5610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Espaço Reservado para Conteúdo 4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3283790-3492-FC31-6EBA-8C14E59CA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5014" y="1969759"/>
            <a:ext cx="1817063" cy="1459241"/>
          </a:xfrm>
          <a:prstGeom prst="rect">
            <a:avLst/>
          </a:prstGeom>
        </p:spPr>
      </p:pic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B2E9D302-98CF-D940-C43D-096F78C7558A}"/>
              </a:ext>
            </a:extLst>
          </p:cNvPr>
          <p:cNvSpPr/>
          <p:nvPr/>
        </p:nvSpPr>
        <p:spPr>
          <a:xfrm>
            <a:off x="7197905" y="2438177"/>
            <a:ext cx="624306" cy="5610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Circuito eletrônico com luzes&#10;&#10;Descrição gerada automaticamente com confiança média">
            <a:extLst>
              <a:ext uri="{FF2B5EF4-FFF2-40B4-BE49-F238E27FC236}">
                <a16:creationId xmlns:a16="http://schemas.microsoft.com/office/drawing/2014/main" id="{DF4C0C95-B051-835D-D170-EBC499EE2E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589" y="1293452"/>
            <a:ext cx="3226790" cy="33483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8E34AF-4CCC-2C78-AE9D-1802FEF6DBA6}"/>
              </a:ext>
            </a:extLst>
          </p:cNvPr>
          <p:cNvSpPr txBox="1"/>
          <p:nvPr/>
        </p:nvSpPr>
        <p:spPr>
          <a:xfrm>
            <a:off x="844764" y="4782301"/>
            <a:ext cx="249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Pessoas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8C0B6E1-26C4-22BB-9B9F-9370DB0B6A96}"/>
              </a:ext>
            </a:extLst>
          </p:cNvPr>
          <p:cNvSpPr txBox="1"/>
          <p:nvPr/>
        </p:nvSpPr>
        <p:spPr>
          <a:xfrm>
            <a:off x="9421575" y="4728410"/>
            <a:ext cx="170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Tecnologia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918281D-ABC6-D725-A62B-EAFDE50C5213}"/>
              </a:ext>
            </a:extLst>
          </p:cNvPr>
          <p:cNvSpPr txBox="1"/>
          <p:nvPr/>
        </p:nvSpPr>
        <p:spPr>
          <a:xfrm>
            <a:off x="5472403" y="3529339"/>
            <a:ext cx="102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Ideias</a:t>
            </a: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4A247C6A-96D3-FE39-BEA7-4BC8470DCFE5}"/>
              </a:ext>
            </a:extLst>
          </p:cNvPr>
          <p:cNvSpPr/>
          <p:nvPr/>
        </p:nvSpPr>
        <p:spPr>
          <a:xfrm>
            <a:off x="5323936" y="4556986"/>
            <a:ext cx="1318911" cy="847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F0E0BFB-343C-93D1-B049-16F6FDCD7A99}"/>
              </a:ext>
            </a:extLst>
          </p:cNvPr>
          <p:cNvSpPr txBox="1"/>
          <p:nvPr/>
        </p:nvSpPr>
        <p:spPr>
          <a:xfrm>
            <a:off x="1671594" y="5607606"/>
            <a:ext cx="88488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"Acreditamos em iluminar o caminho da produtividade no cultivo de lúpulo com sensores de luz precisos e em tempo real, enquanto fornecemos soluções tecnológicas de qualidade com transparência, inovação e excelência no atendimento ao cliente."</a:t>
            </a:r>
          </a:p>
        </p:txBody>
      </p:sp>
      <p:pic>
        <p:nvPicPr>
          <p:cNvPr id="8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01F3F3E4-5D5E-9531-C5C0-225DC88EA8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6102" y="2094888"/>
            <a:ext cx="958207" cy="12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48F11E-E98D-E892-2558-006EA223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3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2B7A67-BD09-208D-5B2A-ECD86FCF3F47}"/>
              </a:ext>
            </a:extLst>
          </p:cNvPr>
          <p:cNvSpPr txBox="1"/>
          <p:nvPr/>
        </p:nvSpPr>
        <p:spPr>
          <a:xfrm>
            <a:off x="3260035" y="2690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Nosso segmento e desafios 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1C555DCD-462A-7E40-82F9-358AF04D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39" y="1096860"/>
            <a:ext cx="2937754" cy="293775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A86FD21-20E1-4F7D-AA8A-DF9416B63611}"/>
              </a:ext>
            </a:extLst>
          </p:cNvPr>
          <p:cNvSpPr txBox="1"/>
          <p:nvPr/>
        </p:nvSpPr>
        <p:spPr>
          <a:xfrm>
            <a:off x="2761794" y="4264095"/>
            <a:ext cx="7834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ym typeface="Wingdings" panose="05000000000000000000" pitchFamily="2" charset="2"/>
              </a:rPr>
              <a:t></a:t>
            </a:r>
            <a:r>
              <a:rPr lang="pt-BR" b="1" dirty="0"/>
              <a:t>NOSSA CRENÇA? </a:t>
            </a:r>
            <a:r>
              <a:rPr lang="pt-BR" dirty="0"/>
              <a:t>Acreditar no potencial produtivo brasileiro.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DCB1EE-0297-82EB-0B48-802363A99740}"/>
              </a:ext>
            </a:extLst>
          </p:cNvPr>
          <p:cNvSpPr txBox="1"/>
          <p:nvPr/>
        </p:nvSpPr>
        <p:spPr>
          <a:xfrm>
            <a:off x="651271" y="5585536"/>
            <a:ext cx="10938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ym typeface="Wingdings" panose="05000000000000000000" pitchFamily="2" charset="2"/>
              </a:rPr>
              <a:t></a:t>
            </a:r>
            <a:r>
              <a:rPr lang="pt-BR" b="1" dirty="0"/>
              <a:t>COMO? </a:t>
            </a:r>
            <a:r>
              <a:rPr lang="pt-BR" dirty="0"/>
              <a:t>Permitindo que os clientes tenham acesso remoto aos dados coletados para tomar decisões informadas e maximizar sua produção.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77EA86-D960-DD06-CFF5-B36F293C850A}"/>
              </a:ext>
            </a:extLst>
          </p:cNvPr>
          <p:cNvSpPr txBox="1"/>
          <p:nvPr/>
        </p:nvSpPr>
        <p:spPr>
          <a:xfrm>
            <a:off x="1208742" y="4802206"/>
            <a:ext cx="9774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ym typeface="Wingdings" panose="05000000000000000000" pitchFamily="2" charset="2"/>
              </a:rPr>
              <a:t></a:t>
            </a:r>
            <a:r>
              <a:rPr lang="pt-BR" b="1" dirty="0"/>
              <a:t>NOSSO DESAFIO? </a:t>
            </a:r>
            <a:r>
              <a:rPr lang="pt-BR" dirty="0"/>
              <a:t>Impulsionar o mercado interno e contribuir na melhora da eficiência produtiva em até </a:t>
            </a:r>
            <a:r>
              <a:rPr lang="pt-BR" b="1" u="sng" dirty="0"/>
              <a:t>40% (quarenta porcento</a:t>
            </a:r>
            <a:r>
              <a:rPr lang="pt-BR" b="1" dirty="0"/>
              <a:t>).</a:t>
            </a:r>
          </a:p>
        </p:txBody>
      </p:sp>
      <p:pic>
        <p:nvPicPr>
          <p:cNvPr id="14" name="Imagem 1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C9320E8-2BCF-C62D-AF14-3137029DD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861" y="1167458"/>
            <a:ext cx="2937754" cy="2937754"/>
          </a:xfrm>
          <a:prstGeom prst="rect">
            <a:avLst/>
          </a:prstGeom>
        </p:spPr>
      </p:pic>
      <p:pic>
        <p:nvPicPr>
          <p:cNvPr id="15" name="Imagem 1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1E1F0D1D-D755-CC3E-0B32-E690C0598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491" y="1166678"/>
            <a:ext cx="2937754" cy="2937754"/>
          </a:xfrm>
          <a:prstGeom prst="rect">
            <a:avLst/>
          </a:prstGeom>
        </p:spPr>
      </p:pic>
      <p:pic>
        <p:nvPicPr>
          <p:cNvPr id="17" name="Imagem 16" descr="Ícone&#10;&#10;Descrição gerada automaticamente com confiança média">
            <a:extLst>
              <a:ext uri="{FF2B5EF4-FFF2-40B4-BE49-F238E27FC236}">
                <a16:creationId xmlns:a16="http://schemas.microsoft.com/office/drawing/2014/main" id="{3C5659BF-FB14-82E3-089B-8E405A938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625" y="4229845"/>
            <a:ext cx="432581" cy="432581"/>
          </a:xfrm>
          <a:prstGeom prst="rect">
            <a:avLst/>
          </a:prstGeom>
        </p:spPr>
      </p:pic>
      <p:pic>
        <p:nvPicPr>
          <p:cNvPr id="18" name="Espaço Reservado para Conteúdo 4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DE6CAB1-AFFA-D1F3-79D9-E38997F78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329" y="5859736"/>
            <a:ext cx="514571" cy="413240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B0572CAD-B279-4C2F-25E7-BC3799550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441" y="5089345"/>
            <a:ext cx="320917" cy="3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36DAC454-1C15-5903-DD87-0245DEBF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23" y="1388363"/>
            <a:ext cx="1518635" cy="1518635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0EF38C7-9C57-08C4-17BF-553B3706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02" y="1791305"/>
            <a:ext cx="1204861" cy="845595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baixa">
            <a:extLst>
              <a:ext uri="{FF2B5EF4-FFF2-40B4-BE49-F238E27FC236}">
                <a16:creationId xmlns:a16="http://schemas.microsoft.com/office/drawing/2014/main" id="{944C0DC6-49FD-E018-C9B8-3F6138935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163" y="1752769"/>
            <a:ext cx="845595" cy="845595"/>
          </a:xfrm>
          <a:prstGeom prst="rect">
            <a:avLst/>
          </a:prstGeom>
        </p:spPr>
      </p:pic>
      <p:cxnSp>
        <p:nvCxnSpPr>
          <p:cNvPr id="11" name="Conector: Curvo 10">
            <a:extLst>
              <a:ext uri="{FF2B5EF4-FFF2-40B4-BE49-F238E27FC236}">
                <a16:creationId xmlns:a16="http://schemas.microsoft.com/office/drawing/2014/main" id="{4D06119D-03D7-6730-5574-BA66E3F4EC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09032" y="2521705"/>
            <a:ext cx="1310776" cy="2081360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BD212717-372F-39AE-C0CB-FBD39872C191}"/>
              </a:ext>
            </a:extLst>
          </p:cNvPr>
          <p:cNvCxnSpPr>
            <a:cxnSpLocks/>
          </p:cNvCxnSpPr>
          <p:nvPr/>
        </p:nvCxnSpPr>
        <p:spPr>
          <a:xfrm rot="5400000">
            <a:off x="5547708" y="3094960"/>
            <a:ext cx="744551" cy="12700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310A64D5-5996-1518-7A02-66A854BEB365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7215764" y="2428588"/>
            <a:ext cx="1331698" cy="2118888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spaço Reservado para Conteúdo 4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0E75DB9-9A68-4F97-BA74-90B483CB3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119" y="3632198"/>
            <a:ext cx="1439631" cy="117114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03A29C-EFCE-B85D-B395-36781D55417D}"/>
              </a:ext>
            </a:extLst>
          </p:cNvPr>
          <p:cNvSpPr txBox="1"/>
          <p:nvPr/>
        </p:nvSpPr>
        <p:spPr>
          <a:xfrm>
            <a:off x="1955705" y="622570"/>
            <a:ext cx="89007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ESQUEMA DE SOLUÇÃO HOP_TECH</a:t>
            </a:r>
            <a:r>
              <a:rPr lang="pt-PT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®</a:t>
            </a:r>
            <a:endParaRPr lang="pt-BR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pt-BR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FE7A05A-AA19-73B0-4A35-AD87D1B158D1}"/>
              </a:ext>
            </a:extLst>
          </p:cNvPr>
          <p:cNvSpPr txBox="1"/>
          <p:nvPr/>
        </p:nvSpPr>
        <p:spPr>
          <a:xfrm>
            <a:off x="4303965" y="4843740"/>
            <a:ext cx="3244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Tomada de decisão pelo cliente </a:t>
            </a:r>
          </a:p>
        </p:txBody>
      </p:sp>
      <p:pic>
        <p:nvPicPr>
          <p:cNvPr id="4" name="Imagem 3" descr="Floresta com árvores altas&#10;&#10;Descrição gerada automaticamente">
            <a:extLst>
              <a:ext uri="{FF2B5EF4-FFF2-40B4-BE49-F238E27FC236}">
                <a16:creationId xmlns:a16="http://schemas.microsoft.com/office/drawing/2014/main" id="{33BEECCC-C7CB-3032-CD62-1EEEC9F57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06" y="3824182"/>
            <a:ext cx="1817062" cy="2430993"/>
          </a:xfrm>
          <a:prstGeom prst="rect">
            <a:avLst/>
          </a:prstGeom>
        </p:spPr>
      </p:pic>
      <p:pic>
        <p:nvPicPr>
          <p:cNvPr id="6" name="Imagem 5" descr="Floresta com árvores altas&#10;&#10;Descrição gerada automaticamente">
            <a:extLst>
              <a:ext uri="{FF2B5EF4-FFF2-40B4-BE49-F238E27FC236}">
                <a16:creationId xmlns:a16="http://schemas.microsoft.com/office/drawing/2014/main" id="{ACFD0D6C-D5FA-F0F6-B525-E0F969776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339" y="3824181"/>
            <a:ext cx="1817064" cy="243099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95E8BF-820C-14C5-B720-D40DDC46D3FC}"/>
              </a:ext>
            </a:extLst>
          </p:cNvPr>
          <p:cNvSpPr txBox="1"/>
          <p:nvPr/>
        </p:nvSpPr>
        <p:spPr>
          <a:xfrm>
            <a:off x="991182" y="6240708"/>
            <a:ext cx="181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Plantio de Luz Natural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F5A86B-2D5F-A706-0B07-24987EA5E14E}"/>
              </a:ext>
            </a:extLst>
          </p:cNvPr>
          <p:cNvSpPr txBox="1"/>
          <p:nvPr/>
        </p:nvSpPr>
        <p:spPr>
          <a:xfrm>
            <a:off x="9651670" y="6240707"/>
            <a:ext cx="181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Plantio de Luz Artificial</a:t>
            </a:r>
          </a:p>
        </p:txBody>
      </p: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58D99F71-440A-D4A5-893E-547C717BF323}"/>
              </a:ext>
            </a:extLst>
          </p:cNvPr>
          <p:cNvCxnSpPr>
            <a:cxnSpLocks/>
          </p:cNvCxnSpPr>
          <p:nvPr/>
        </p:nvCxnSpPr>
        <p:spPr>
          <a:xfrm>
            <a:off x="7706820" y="5039677"/>
            <a:ext cx="1540331" cy="12700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4C686282-ACED-926A-8648-91774BB918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66527" y="5047499"/>
            <a:ext cx="1279321" cy="1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A7257D-637A-AE74-F84B-8BBF33F5BBAE}"/>
              </a:ext>
            </a:extLst>
          </p:cNvPr>
          <p:cNvSpPr txBox="1"/>
          <p:nvPr/>
        </p:nvSpPr>
        <p:spPr>
          <a:xfrm>
            <a:off x="8249072" y="2514406"/>
            <a:ext cx="138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Dashboard</a:t>
            </a:r>
          </a:p>
        </p:txBody>
      </p:sp>
      <p:pic>
        <p:nvPicPr>
          <p:cNvPr id="17" name="Imagem 16" descr="Gráfico, Gráfico de cascata&#10;&#10;Descrição gerada automaticamente">
            <a:extLst>
              <a:ext uri="{FF2B5EF4-FFF2-40B4-BE49-F238E27FC236}">
                <a16:creationId xmlns:a16="http://schemas.microsoft.com/office/drawing/2014/main" id="{14CE7272-42C2-3FEB-4C13-EC463C1CA8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182"/>
          <a:stretch/>
        </p:blipFill>
        <p:spPr>
          <a:xfrm>
            <a:off x="4413742" y="5735830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31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Espaço Reservado para Imagem 11" descr="Foto de uma mulher usando um notebook&#10;">
            <a:extLst>
              <a:ext uri="{FF2B5EF4-FFF2-40B4-BE49-F238E27FC236}">
                <a16:creationId xmlns:a16="http://schemas.microsoft.com/office/drawing/2014/main" id="{5AF1B71A-1605-CB49-1F08-F8626B08F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15" b="597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3E54FA-64CA-EF26-11E4-3664224A737A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NOSSA SOLUÇÃO PASSO A PASSO!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899B30A0-E991-9FE7-CDF0-FFB3B70CE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78328" y="581181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95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Espaço Reservado para Imagem 11" descr="Foto de uma mulher usando um notebook&#10;">
            <a:extLst>
              <a:ext uri="{FF2B5EF4-FFF2-40B4-BE49-F238E27FC236}">
                <a16:creationId xmlns:a16="http://schemas.microsoft.com/office/drawing/2014/main" id="{5AF1B71A-1605-CB49-1F08-F8626B08F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15" b="597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3E54FA-64CA-EF26-11E4-3664224A737A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AGORA NOSSA FERRAMENTA DE GESTÃO DE NEGÓCIOS!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6EBF82F9-B314-F32E-4413-DB1E10342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78328" y="581181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0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Pessoa escrevendo em um bloco de notas">
            <a:extLst>
              <a:ext uri="{FF2B5EF4-FFF2-40B4-BE49-F238E27FC236}">
                <a16:creationId xmlns:a16="http://schemas.microsoft.com/office/drawing/2014/main" id="{134091C9-F98A-18DD-6ED0-F49746FCA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6491" b="1253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78EA8D-CB62-9DEB-9BD7-3D174801D532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AGORA FIQUE COM NOSSO PROTÓTIPO DE SITE!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49B2924F-F4C8-9EAC-9502-E00E9E3F6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78328" y="581181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5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Pessoa escrevendo em um bloco de notas">
            <a:extLst>
              <a:ext uri="{FF2B5EF4-FFF2-40B4-BE49-F238E27FC236}">
                <a16:creationId xmlns:a16="http://schemas.microsoft.com/office/drawing/2014/main" id="{134091C9-F98A-18DD-6ED0-F49746FCA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6491" b="1253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78EA8D-CB62-9DEB-9BD7-3D174801D532}"/>
              </a:ext>
            </a:extLst>
          </p:cNvPr>
          <p:cNvSpPr txBox="1"/>
          <p:nvPr/>
        </p:nvSpPr>
        <p:spPr>
          <a:xfrm>
            <a:off x="1284792" y="807720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NOSSO EXCLUSIVO SIMULADOR FINANCEIRO!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C39C2869-4219-E5CE-C534-DD8B7EADF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78328" y="581181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63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m 2" descr="Uma imagem contendo pessoa, xícara, mesa, água&#10;&#10;Descrição gerada automaticamente">
            <a:extLst>
              <a:ext uri="{FF2B5EF4-FFF2-40B4-BE49-F238E27FC236}">
                <a16:creationId xmlns:a16="http://schemas.microsoft.com/office/drawing/2014/main" id="{AB03EC63-C6E4-F9EC-0A43-7CBFCEF28D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0387" b="4061"/>
          <a:stretch/>
        </p:blipFill>
        <p:spPr>
          <a:xfrm>
            <a:off x="0" y="-1"/>
            <a:ext cx="12191980" cy="685800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632BEF-F412-220E-1839-F966CDCF6859}"/>
              </a:ext>
            </a:extLst>
          </p:cNvPr>
          <p:cNvSpPr txBox="1"/>
          <p:nvPr/>
        </p:nvSpPr>
        <p:spPr>
          <a:xfrm>
            <a:off x="1107440" y="963058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MAIS SOBRE NOSSO BANCO DE DADOS EXCLUSIVO!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79821DF5-BFE8-21BE-F38C-B4FE545CD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78328" y="581181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5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1076</TotalTime>
  <Words>306</Words>
  <Application>Microsoft Office PowerPoint</Application>
  <PresentationFormat>Widescreen</PresentationFormat>
  <Paragraphs>44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</vt:lpstr>
      <vt:lpstr>Base</vt:lpstr>
      <vt:lpstr>Apresentação do PowerPoint</vt:lpstr>
      <vt:lpstr>Quem somos?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Agradecemos por nos conhecerem e esperamos poder contribuir para o sucesso das suas culturas com nossas soluções inovadoras!  #SEJAUMHOPPER!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Hop_Tech soluções LTDA </dc:title>
  <dc:creator>Jonas Cardoso</dc:creator>
  <cp:lastModifiedBy>Abraão Marcos Martins</cp:lastModifiedBy>
  <cp:revision>9</cp:revision>
  <dcterms:created xsi:type="dcterms:W3CDTF">2023-03-10T13:07:35Z</dcterms:created>
  <dcterms:modified xsi:type="dcterms:W3CDTF">2023-03-17T00:54:03Z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